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4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5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8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2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34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7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16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E93D2-2941-4674-95AB-6CB26A520748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88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184E566-88A6-E55B-4614-840809233DC4}"/>
              </a:ext>
            </a:extLst>
          </p:cNvPr>
          <p:cNvSpPr txBox="1"/>
          <p:nvPr/>
        </p:nvSpPr>
        <p:spPr>
          <a:xfrm>
            <a:off x="24003000" y="5381089"/>
            <a:ext cx="11310940" cy="1323439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TÍTULO DO PÔSTER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5539B4-C711-5D93-9B8E-70C197033D8A}"/>
              </a:ext>
            </a:extLst>
          </p:cNvPr>
          <p:cNvSpPr txBox="1"/>
          <p:nvPr/>
        </p:nvSpPr>
        <p:spPr>
          <a:xfrm>
            <a:off x="5181600" y="5622726"/>
            <a:ext cx="10363200" cy="1015663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AUTORES E TUTOR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FB9EC3-350C-597C-4EDF-F2E14D364BD1}"/>
              </a:ext>
            </a:extLst>
          </p:cNvPr>
          <p:cNvSpPr txBox="1"/>
          <p:nvPr/>
        </p:nvSpPr>
        <p:spPr>
          <a:xfrm>
            <a:off x="3120628" y="961762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2F31875-1067-D8F5-9ECB-0877AF94FDAF}"/>
              </a:ext>
            </a:extLst>
          </p:cNvPr>
          <p:cNvSpPr txBox="1"/>
          <p:nvPr/>
        </p:nvSpPr>
        <p:spPr>
          <a:xfrm>
            <a:off x="17678994" y="9684127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53C22B-EAAD-3EA1-98D3-32581842FD2F}"/>
              </a:ext>
            </a:extLst>
          </p:cNvPr>
          <p:cNvSpPr txBox="1"/>
          <p:nvPr/>
        </p:nvSpPr>
        <p:spPr>
          <a:xfrm>
            <a:off x="31723010" y="957681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25C65B-0FE9-FE45-4EE1-9D6A84BFDCF7}"/>
              </a:ext>
            </a:extLst>
          </p:cNvPr>
          <p:cNvSpPr txBox="1"/>
          <p:nvPr/>
        </p:nvSpPr>
        <p:spPr>
          <a:xfrm>
            <a:off x="895348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ANÁLISE DOS RESULTADOS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C5972C-BCEB-E6A0-9E56-183F09BA0AF4}"/>
              </a:ext>
            </a:extLst>
          </p:cNvPr>
          <p:cNvSpPr txBox="1"/>
          <p:nvPr/>
        </p:nvSpPr>
        <p:spPr>
          <a:xfrm>
            <a:off x="15453714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792BD7-D440-5484-0484-AB2FCCBAB395}"/>
              </a:ext>
            </a:extLst>
          </p:cNvPr>
          <p:cNvSpPr txBox="1"/>
          <p:nvPr/>
        </p:nvSpPr>
        <p:spPr>
          <a:xfrm>
            <a:off x="29497730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2B632-086D-46E0-F23F-975A9F924AB2}"/>
              </a:ext>
            </a:extLst>
          </p:cNvPr>
          <p:cNvSpPr txBox="1"/>
          <p:nvPr/>
        </p:nvSpPr>
        <p:spPr>
          <a:xfrm>
            <a:off x="1219796" y="10901789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CE6186-D6F0-8240-202F-602CFF9AFDDA}"/>
              </a:ext>
            </a:extLst>
          </p:cNvPr>
          <p:cNvSpPr txBox="1"/>
          <p:nvPr/>
        </p:nvSpPr>
        <p:spPr>
          <a:xfrm>
            <a:off x="15373350" y="10901789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41042B-1723-D859-6660-AFDFDFA3D709}"/>
              </a:ext>
            </a:extLst>
          </p:cNvPr>
          <p:cNvSpPr txBox="1"/>
          <p:nvPr/>
        </p:nvSpPr>
        <p:spPr>
          <a:xfrm>
            <a:off x="29350098" y="10902882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74B36F-43AF-E71A-1766-77EC15126E5B}"/>
              </a:ext>
            </a:extLst>
          </p:cNvPr>
          <p:cNvSpPr txBox="1"/>
          <p:nvPr/>
        </p:nvSpPr>
        <p:spPr>
          <a:xfrm>
            <a:off x="1276946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B5318E-D364-06CF-7FDE-9BE3CF948003}"/>
              </a:ext>
            </a:extLst>
          </p:cNvPr>
          <p:cNvSpPr txBox="1"/>
          <p:nvPr/>
        </p:nvSpPr>
        <p:spPr>
          <a:xfrm>
            <a:off x="15430500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B18C8E-5058-75AD-C9C8-7539A16EC45B}"/>
              </a:ext>
            </a:extLst>
          </p:cNvPr>
          <p:cNvSpPr txBox="1"/>
          <p:nvPr/>
        </p:nvSpPr>
        <p:spPr>
          <a:xfrm>
            <a:off x="29487020" y="20561658"/>
            <a:ext cx="1295518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15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</TotalTime>
  <Words>14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Instituto  IIEP</dc:creator>
  <cp:lastModifiedBy>Carine Ribeiro</cp:lastModifiedBy>
  <cp:revision>5</cp:revision>
  <dcterms:created xsi:type="dcterms:W3CDTF">2023-04-04T19:42:50Z</dcterms:created>
  <dcterms:modified xsi:type="dcterms:W3CDTF">2023-11-28T15:23:40Z</dcterms:modified>
</cp:coreProperties>
</file>