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200638" cy="28800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5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20" d="100"/>
          <a:sy n="20" d="100"/>
        </p:scale>
        <p:origin x="1133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048" y="4713405"/>
            <a:ext cx="36720542" cy="10026815"/>
          </a:xfrm>
        </p:spPr>
        <p:txBody>
          <a:bodyPr anchor="b"/>
          <a:lstStyle>
            <a:lvl1pPr algn="ctr">
              <a:defRPr sz="2519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80" y="15126892"/>
            <a:ext cx="32400479" cy="6953434"/>
          </a:xfrm>
        </p:spPr>
        <p:txBody>
          <a:bodyPr/>
          <a:lstStyle>
            <a:lvl1pPr marL="0" indent="0" algn="ctr">
              <a:buNone/>
              <a:defRPr sz="10079"/>
            </a:lvl1pPr>
            <a:lvl2pPr marL="1920011" indent="0" algn="ctr">
              <a:buNone/>
              <a:defRPr sz="8399"/>
            </a:lvl2pPr>
            <a:lvl3pPr marL="3840023" indent="0" algn="ctr">
              <a:buNone/>
              <a:defRPr sz="7559"/>
            </a:lvl3pPr>
            <a:lvl4pPr marL="5760034" indent="0" algn="ctr">
              <a:buNone/>
              <a:defRPr sz="6719"/>
            </a:lvl4pPr>
            <a:lvl5pPr marL="7680046" indent="0" algn="ctr">
              <a:buNone/>
              <a:defRPr sz="6719"/>
            </a:lvl5pPr>
            <a:lvl6pPr marL="9600057" indent="0" algn="ctr">
              <a:buNone/>
              <a:defRPr sz="6719"/>
            </a:lvl6pPr>
            <a:lvl7pPr marL="11520068" indent="0" algn="ctr">
              <a:buNone/>
              <a:defRPr sz="6719"/>
            </a:lvl7pPr>
            <a:lvl8pPr marL="13440080" indent="0" algn="ctr">
              <a:buNone/>
              <a:defRPr sz="6719"/>
            </a:lvl8pPr>
            <a:lvl9pPr marL="15360091" indent="0" algn="ctr">
              <a:buNone/>
              <a:defRPr sz="671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3681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0487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546" y="7180114"/>
            <a:ext cx="37260550" cy="11980175"/>
          </a:xfrm>
        </p:spPr>
        <p:txBody>
          <a:bodyPr anchor="b"/>
          <a:lstStyle>
            <a:lvl1pPr>
              <a:defRPr sz="2519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7546" y="19273626"/>
            <a:ext cx="37260550" cy="6300091"/>
          </a:xfrm>
        </p:spPr>
        <p:txBody>
          <a:bodyPr/>
          <a:lstStyle>
            <a:lvl1pPr marL="0" indent="0">
              <a:buNone/>
              <a:defRPr sz="10079">
                <a:solidFill>
                  <a:schemeClr val="tx1"/>
                </a:solidFill>
              </a:defRPr>
            </a:lvl1pPr>
            <a:lvl2pPr marL="1920011" indent="0">
              <a:buNone/>
              <a:defRPr sz="8399">
                <a:solidFill>
                  <a:schemeClr val="tx1">
                    <a:tint val="75000"/>
                  </a:schemeClr>
                </a:solidFill>
              </a:defRPr>
            </a:lvl2pPr>
            <a:lvl3pPr marL="3840023" indent="0">
              <a:buNone/>
              <a:defRPr sz="7559">
                <a:solidFill>
                  <a:schemeClr val="tx1">
                    <a:tint val="75000"/>
                  </a:schemeClr>
                </a:solidFill>
              </a:defRPr>
            </a:lvl3pPr>
            <a:lvl4pPr marL="5760034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4pPr>
            <a:lvl5pPr marL="7680046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5pPr>
            <a:lvl6pPr marL="9600057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6pPr>
            <a:lvl7pPr marL="11520068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7pPr>
            <a:lvl8pPr marL="13440080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8pPr>
            <a:lvl9pPr marL="15360091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3916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70044" y="7666780"/>
            <a:ext cx="18360271" cy="1827360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70323" y="7666780"/>
            <a:ext cx="18360271" cy="1827360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1072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533362"/>
            <a:ext cx="37260550" cy="556675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5675" y="7060106"/>
            <a:ext cx="18275892" cy="3460049"/>
          </a:xfrm>
        </p:spPr>
        <p:txBody>
          <a:bodyPr anchor="b"/>
          <a:lstStyle>
            <a:lvl1pPr marL="0" indent="0">
              <a:buNone/>
              <a:defRPr sz="10079" b="1"/>
            </a:lvl1pPr>
            <a:lvl2pPr marL="1920011" indent="0">
              <a:buNone/>
              <a:defRPr sz="8399" b="1"/>
            </a:lvl2pPr>
            <a:lvl3pPr marL="3840023" indent="0">
              <a:buNone/>
              <a:defRPr sz="7559" b="1"/>
            </a:lvl3pPr>
            <a:lvl4pPr marL="5760034" indent="0">
              <a:buNone/>
              <a:defRPr sz="6719" b="1"/>
            </a:lvl4pPr>
            <a:lvl5pPr marL="7680046" indent="0">
              <a:buNone/>
              <a:defRPr sz="6719" b="1"/>
            </a:lvl5pPr>
            <a:lvl6pPr marL="9600057" indent="0">
              <a:buNone/>
              <a:defRPr sz="6719" b="1"/>
            </a:lvl6pPr>
            <a:lvl7pPr marL="11520068" indent="0">
              <a:buNone/>
              <a:defRPr sz="6719" b="1"/>
            </a:lvl7pPr>
            <a:lvl8pPr marL="13440080" indent="0">
              <a:buNone/>
              <a:defRPr sz="6719" b="1"/>
            </a:lvl8pPr>
            <a:lvl9pPr marL="15360091" indent="0">
              <a:buNone/>
              <a:defRPr sz="671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75675" y="10520155"/>
            <a:ext cx="18275892" cy="154735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870325" y="7060106"/>
            <a:ext cx="18365898" cy="3460049"/>
          </a:xfrm>
        </p:spPr>
        <p:txBody>
          <a:bodyPr anchor="b"/>
          <a:lstStyle>
            <a:lvl1pPr marL="0" indent="0">
              <a:buNone/>
              <a:defRPr sz="10079" b="1"/>
            </a:lvl1pPr>
            <a:lvl2pPr marL="1920011" indent="0">
              <a:buNone/>
              <a:defRPr sz="8399" b="1"/>
            </a:lvl2pPr>
            <a:lvl3pPr marL="3840023" indent="0">
              <a:buNone/>
              <a:defRPr sz="7559" b="1"/>
            </a:lvl3pPr>
            <a:lvl4pPr marL="5760034" indent="0">
              <a:buNone/>
              <a:defRPr sz="6719" b="1"/>
            </a:lvl4pPr>
            <a:lvl5pPr marL="7680046" indent="0">
              <a:buNone/>
              <a:defRPr sz="6719" b="1"/>
            </a:lvl5pPr>
            <a:lvl6pPr marL="9600057" indent="0">
              <a:buNone/>
              <a:defRPr sz="6719" b="1"/>
            </a:lvl6pPr>
            <a:lvl7pPr marL="11520068" indent="0">
              <a:buNone/>
              <a:defRPr sz="6719" b="1"/>
            </a:lvl7pPr>
            <a:lvl8pPr marL="13440080" indent="0">
              <a:buNone/>
              <a:defRPr sz="6719" b="1"/>
            </a:lvl8pPr>
            <a:lvl9pPr marL="15360091" indent="0">
              <a:buNone/>
              <a:defRPr sz="671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870325" y="10520155"/>
            <a:ext cx="18365898" cy="154735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253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3781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427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920028"/>
            <a:ext cx="13933330" cy="6720099"/>
          </a:xfrm>
        </p:spPr>
        <p:txBody>
          <a:bodyPr anchor="b"/>
          <a:lstStyle>
            <a:lvl1pPr>
              <a:defRPr sz="134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65898" y="4146734"/>
            <a:ext cx="21870323" cy="20466969"/>
          </a:xfrm>
        </p:spPr>
        <p:txBody>
          <a:bodyPr/>
          <a:lstStyle>
            <a:lvl1pPr>
              <a:defRPr sz="13438"/>
            </a:lvl1pPr>
            <a:lvl2pPr>
              <a:defRPr sz="11759"/>
            </a:lvl2pPr>
            <a:lvl3pPr>
              <a:defRPr sz="10079"/>
            </a:lvl3pPr>
            <a:lvl4pPr>
              <a:defRPr sz="8399"/>
            </a:lvl4pPr>
            <a:lvl5pPr>
              <a:defRPr sz="8399"/>
            </a:lvl5pPr>
            <a:lvl6pPr>
              <a:defRPr sz="8399"/>
            </a:lvl6pPr>
            <a:lvl7pPr>
              <a:defRPr sz="8399"/>
            </a:lvl7pPr>
            <a:lvl8pPr>
              <a:defRPr sz="8399"/>
            </a:lvl8pPr>
            <a:lvl9pPr>
              <a:defRPr sz="839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1" y="8640127"/>
            <a:ext cx="13933330" cy="16006905"/>
          </a:xfrm>
        </p:spPr>
        <p:txBody>
          <a:bodyPr/>
          <a:lstStyle>
            <a:lvl1pPr marL="0" indent="0">
              <a:buNone/>
              <a:defRPr sz="6719"/>
            </a:lvl1pPr>
            <a:lvl2pPr marL="1920011" indent="0">
              <a:buNone/>
              <a:defRPr sz="5879"/>
            </a:lvl2pPr>
            <a:lvl3pPr marL="3840023" indent="0">
              <a:buNone/>
              <a:defRPr sz="5039"/>
            </a:lvl3pPr>
            <a:lvl4pPr marL="5760034" indent="0">
              <a:buNone/>
              <a:defRPr sz="4200"/>
            </a:lvl4pPr>
            <a:lvl5pPr marL="7680046" indent="0">
              <a:buNone/>
              <a:defRPr sz="4200"/>
            </a:lvl5pPr>
            <a:lvl6pPr marL="9600057" indent="0">
              <a:buNone/>
              <a:defRPr sz="4200"/>
            </a:lvl6pPr>
            <a:lvl7pPr marL="11520068" indent="0">
              <a:buNone/>
              <a:defRPr sz="4200"/>
            </a:lvl7pPr>
            <a:lvl8pPr marL="13440080" indent="0">
              <a:buNone/>
              <a:defRPr sz="4200"/>
            </a:lvl8pPr>
            <a:lvl9pPr marL="15360091" indent="0">
              <a:buNone/>
              <a:defRPr sz="42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970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920028"/>
            <a:ext cx="13933330" cy="6720099"/>
          </a:xfrm>
        </p:spPr>
        <p:txBody>
          <a:bodyPr anchor="b"/>
          <a:lstStyle>
            <a:lvl1pPr>
              <a:defRPr sz="134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365898" y="4146734"/>
            <a:ext cx="21870323" cy="20466969"/>
          </a:xfrm>
        </p:spPr>
        <p:txBody>
          <a:bodyPr anchor="t"/>
          <a:lstStyle>
            <a:lvl1pPr marL="0" indent="0">
              <a:buNone/>
              <a:defRPr sz="13438"/>
            </a:lvl1pPr>
            <a:lvl2pPr marL="1920011" indent="0">
              <a:buNone/>
              <a:defRPr sz="11759"/>
            </a:lvl2pPr>
            <a:lvl3pPr marL="3840023" indent="0">
              <a:buNone/>
              <a:defRPr sz="10079"/>
            </a:lvl3pPr>
            <a:lvl4pPr marL="5760034" indent="0">
              <a:buNone/>
              <a:defRPr sz="8399"/>
            </a:lvl4pPr>
            <a:lvl5pPr marL="7680046" indent="0">
              <a:buNone/>
              <a:defRPr sz="8399"/>
            </a:lvl5pPr>
            <a:lvl6pPr marL="9600057" indent="0">
              <a:buNone/>
              <a:defRPr sz="8399"/>
            </a:lvl6pPr>
            <a:lvl7pPr marL="11520068" indent="0">
              <a:buNone/>
              <a:defRPr sz="8399"/>
            </a:lvl7pPr>
            <a:lvl8pPr marL="13440080" indent="0">
              <a:buNone/>
              <a:defRPr sz="8399"/>
            </a:lvl8pPr>
            <a:lvl9pPr marL="15360091" indent="0">
              <a:buNone/>
              <a:defRPr sz="839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1" y="8640127"/>
            <a:ext cx="13933330" cy="16006905"/>
          </a:xfrm>
        </p:spPr>
        <p:txBody>
          <a:bodyPr/>
          <a:lstStyle>
            <a:lvl1pPr marL="0" indent="0">
              <a:buNone/>
              <a:defRPr sz="6719"/>
            </a:lvl1pPr>
            <a:lvl2pPr marL="1920011" indent="0">
              <a:buNone/>
              <a:defRPr sz="5879"/>
            </a:lvl2pPr>
            <a:lvl3pPr marL="3840023" indent="0">
              <a:buNone/>
              <a:defRPr sz="5039"/>
            </a:lvl3pPr>
            <a:lvl4pPr marL="5760034" indent="0">
              <a:buNone/>
              <a:defRPr sz="4200"/>
            </a:lvl4pPr>
            <a:lvl5pPr marL="7680046" indent="0">
              <a:buNone/>
              <a:defRPr sz="4200"/>
            </a:lvl5pPr>
            <a:lvl6pPr marL="9600057" indent="0">
              <a:buNone/>
              <a:defRPr sz="4200"/>
            </a:lvl6pPr>
            <a:lvl7pPr marL="11520068" indent="0">
              <a:buNone/>
              <a:defRPr sz="4200"/>
            </a:lvl7pPr>
            <a:lvl8pPr marL="13440080" indent="0">
              <a:buNone/>
              <a:defRPr sz="4200"/>
            </a:lvl8pPr>
            <a:lvl9pPr marL="15360091" indent="0">
              <a:buNone/>
              <a:defRPr sz="42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8348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4740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915459" y="1533356"/>
            <a:ext cx="9315138" cy="2440702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70046" y="1533356"/>
            <a:ext cx="27405405" cy="2440702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93D2-2941-4674-95AB-6CB26A520748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8166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70044" y="1533362"/>
            <a:ext cx="37260550" cy="55667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0044" y="7666780"/>
            <a:ext cx="37260550" cy="18273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70044" y="26693734"/>
            <a:ext cx="9720144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E93D2-2941-4674-95AB-6CB26A520748}" type="datetimeFigureOut">
              <a:rPr lang="pt-BR" smtClean="0"/>
              <a:t>13/11/2025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310212" y="26693734"/>
            <a:ext cx="14580215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510450" y="26693734"/>
            <a:ext cx="9720144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C53A5-9E8A-4B2E-9A67-9F1867FB3E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4887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40023" rtl="0" eaLnBrk="1" latinLnBrk="0" hangingPunct="1">
        <a:lnSpc>
          <a:spcPct val="90000"/>
        </a:lnSpc>
        <a:spcBef>
          <a:spcPct val="0"/>
        </a:spcBef>
        <a:buNone/>
        <a:defRPr sz="1847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006" indent="-960006" algn="l" defTabSz="3840023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59" kern="1200">
          <a:solidFill>
            <a:schemeClr val="tx1"/>
          </a:solidFill>
          <a:latin typeface="+mn-lt"/>
          <a:ea typeface="+mn-ea"/>
          <a:cs typeface="+mn-cs"/>
        </a:defRPr>
      </a:lvl1pPr>
      <a:lvl2pPr marL="2880017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79" kern="1200">
          <a:solidFill>
            <a:schemeClr val="tx1"/>
          </a:solidFill>
          <a:latin typeface="+mn-lt"/>
          <a:ea typeface="+mn-ea"/>
          <a:cs typeface="+mn-cs"/>
        </a:defRPr>
      </a:lvl2pPr>
      <a:lvl3pPr marL="4800029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399" kern="1200">
          <a:solidFill>
            <a:schemeClr val="tx1"/>
          </a:solidFill>
          <a:latin typeface="+mn-lt"/>
          <a:ea typeface="+mn-ea"/>
          <a:cs typeface="+mn-cs"/>
        </a:defRPr>
      </a:lvl3pPr>
      <a:lvl4pPr marL="6720040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4pPr>
      <a:lvl5pPr marL="8640051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5pPr>
      <a:lvl6pPr marL="10560063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6pPr>
      <a:lvl7pPr marL="12480074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7pPr>
      <a:lvl8pPr marL="14400086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8pPr>
      <a:lvl9pPr marL="16320097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1pPr>
      <a:lvl2pPr marL="1920011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840023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3pPr>
      <a:lvl4pPr marL="5760034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4pPr>
      <a:lvl5pPr marL="7680046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5pPr>
      <a:lvl6pPr marL="9600057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6pPr>
      <a:lvl7pPr marL="11520068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7pPr>
      <a:lvl8pPr marL="13440080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8pPr>
      <a:lvl9pPr marL="15360091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9184E566-88A6-E55B-4614-840809233DC4}"/>
              </a:ext>
            </a:extLst>
          </p:cNvPr>
          <p:cNvSpPr txBox="1"/>
          <p:nvPr/>
        </p:nvSpPr>
        <p:spPr>
          <a:xfrm>
            <a:off x="24003000" y="5381089"/>
            <a:ext cx="11310940" cy="1323439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8000" dirty="0">
                <a:latin typeface="Arial" panose="020B0604020202020204" pitchFamily="34" charset="0"/>
                <a:cs typeface="Arial" panose="020B0604020202020204" pitchFamily="34" charset="0"/>
              </a:rPr>
              <a:t>TÍTULO DO PÔSTER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55539B4-C711-5D93-9B8E-70C197033D8A}"/>
              </a:ext>
            </a:extLst>
          </p:cNvPr>
          <p:cNvSpPr txBox="1"/>
          <p:nvPr/>
        </p:nvSpPr>
        <p:spPr>
          <a:xfrm>
            <a:off x="5181600" y="5622726"/>
            <a:ext cx="10363200" cy="1015663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latin typeface="Arial" panose="020B0604020202020204" pitchFamily="34" charset="0"/>
                <a:cs typeface="Arial" panose="020B0604020202020204" pitchFamily="34" charset="0"/>
              </a:rPr>
              <a:t>AUTORES E TUTOR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BFB9EC3-350C-597C-4EDF-F2E14D364BD1}"/>
              </a:ext>
            </a:extLst>
          </p:cNvPr>
          <p:cNvSpPr txBox="1"/>
          <p:nvPr/>
        </p:nvSpPr>
        <p:spPr>
          <a:xfrm>
            <a:off x="2790829" y="9618752"/>
            <a:ext cx="868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RESUMO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2F31875-1067-D8F5-9ECB-0877AF94FDAF}"/>
              </a:ext>
            </a:extLst>
          </p:cNvPr>
          <p:cNvSpPr txBox="1"/>
          <p:nvPr/>
        </p:nvSpPr>
        <p:spPr>
          <a:xfrm>
            <a:off x="17678994" y="9684127"/>
            <a:ext cx="868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A53C22B-EAAD-3EA1-98D3-32581842FD2F}"/>
              </a:ext>
            </a:extLst>
          </p:cNvPr>
          <p:cNvSpPr txBox="1"/>
          <p:nvPr/>
        </p:nvSpPr>
        <p:spPr>
          <a:xfrm>
            <a:off x="31723010" y="9576810"/>
            <a:ext cx="868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425C65B-0FE9-FE45-4EE1-9D6A84BFDCF7}"/>
              </a:ext>
            </a:extLst>
          </p:cNvPr>
          <p:cNvSpPr txBox="1"/>
          <p:nvPr/>
        </p:nvSpPr>
        <p:spPr>
          <a:xfrm>
            <a:off x="895348" y="19278621"/>
            <a:ext cx="13137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ANÁLISE DOS RESULTADOS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4C5972C-BCEB-E6A0-9E56-183F09BA0AF4}"/>
              </a:ext>
            </a:extLst>
          </p:cNvPr>
          <p:cNvSpPr txBox="1"/>
          <p:nvPr/>
        </p:nvSpPr>
        <p:spPr>
          <a:xfrm>
            <a:off x="15453714" y="19278621"/>
            <a:ext cx="13137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1792BD7-D440-5484-0484-AB2FCCBAB395}"/>
              </a:ext>
            </a:extLst>
          </p:cNvPr>
          <p:cNvSpPr txBox="1"/>
          <p:nvPr/>
        </p:nvSpPr>
        <p:spPr>
          <a:xfrm>
            <a:off x="29497730" y="19278621"/>
            <a:ext cx="13137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EF2B632-086D-46E0-F23F-975A9F924AB2}"/>
              </a:ext>
            </a:extLst>
          </p:cNvPr>
          <p:cNvSpPr txBox="1"/>
          <p:nvPr/>
        </p:nvSpPr>
        <p:spPr>
          <a:xfrm>
            <a:off x="895348" y="10901789"/>
            <a:ext cx="13279637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ECE6186-D6F0-8240-202F-602CFF9AFDDA}"/>
              </a:ext>
            </a:extLst>
          </p:cNvPr>
          <p:cNvSpPr txBox="1"/>
          <p:nvPr/>
        </p:nvSpPr>
        <p:spPr>
          <a:xfrm>
            <a:off x="15048902" y="10901789"/>
            <a:ext cx="13279637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A41042B-1723-D859-6660-AFDFDFA3D709}"/>
              </a:ext>
            </a:extLst>
          </p:cNvPr>
          <p:cNvSpPr txBox="1"/>
          <p:nvPr/>
        </p:nvSpPr>
        <p:spPr>
          <a:xfrm>
            <a:off x="29202456" y="10902882"/>
            <a:ext cx="13102831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374B36F-43AF-E71A-1766-77EC15126E5B}"/>
              </a:ext>
            </a:extLst>
          </p:cNvPr>
          <p:cNvSpPr txBox="1"/>
          <p:nvPr/>
        </p:nvSpPr>
        <p:spPr>
          <a:xfrm>
            <a:off x="895348" y="20561658"/>
            <a:ext cx="13336787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BB5318E-D364-06CF-7FDE-9BE3CF948003}"/>
              </a:ext>
            </a:extLst>
          </p:cNvPr>
          <p:cNvSpPr txBox="1"/>
          <p:nvPr/>
        </p:nvSpPr>
        <p:spPr>
          <a:xfrm>
            <a:off x="15048902" y="20561658"/>
            <a:ext cx="13336787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7B18C8E-5058-75AD-C9C8-7539A16EC45B}"/>
              </a:ext>
            </a:extLst>
          </p:cNvPr>
          <p:cNvSpPr txBox="1"/>
          <p:nvPr/>
        </p:nvSpPr>
        <p:spPr>
          <a:xfrm>
            <a:off x="29304850" y="20561658"/>
            <a:ext cx="13137359" cy="7236778"/>
          </a:xfrm>
          <a:prstGeom prst="rect">
            <a:avLst/>
          </a:prstGeom>
          <a:noFill/>
          <a:ln>
            <a:solidFill>
              <a:srgbClr val="32547F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15698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45</TotalTime>
  <Words>14</Words>
  <Application>Microsoft Office PowerPoint</Application>
  <PresentationFormat>Personalizar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Instituto  IIEP</dc:creator>
  <cp:lastModifiedBy>Carine Ribeiro</cp:lastModifiedBy>
  <cp:revision>10</cp:revision>
  <dcterms:created xsi:type="dcterms:W3CDTF">2023-04-04T19:42:50Z</dcterms:created>
  <dcterms:modified xsi:type="dcterms:W3CDTF">2025-11-13T14:32:43Z</dcterms:modified>
</cp:coreProperties>
</file>